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6" r:id="rId2"/>
    <p:sldId id="260" r:id="rId3"/>
    <p:sldId id="261" r:id="rId4"/>
    <p:sldId id="262" r:id="rId5"/>
    <p:sldId id="258" r:id="rId6"/>
    <p:sldId id="259" r:id="rId7"/>
    <p:sldId id="257" r:id="rId8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  <p188:author id="{602CCFDF-2264-9FE4-9511-43913BF4D310}" name="Maxwell Cook" initials="MC" userId="6270a8f4b8f62ca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EE395-C155-4842-9381-DC5EFB4929C4}" v="112" dt="2024-09-28T00:55:01.6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121"/>
    <p:restoredTop sz="94682"/>
  </p:normalViewPr>
  <p:slideViewPr>
    <p:cSldViewPr snapToGrid="0">
      <p:cViewPr>
        <p:scale>
          <a:sx n="130" d="100"/>
          <a:sy n="130" d="100"/>
        </p:scale>
        <p:origin x="1264" y="-1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554EE395-C155-4842-9381-DC5EFB4929C4}"/>
    <pc:docChg chg="undo custSel addSld delSld modSld sldOrd">
      <pc:chgData name="Maxwell Cook" userId="6270a8f4b8f62cae" providerId="LiveId" clId="{554EE395-C155-4842-9381-DC5EFB4929C4}" dt="2024-09-28T00:55:01.627" v="702" actId="167"/>
      <pc:docMkLst>
        <pc:docMk/>
      </pc:docMkLst>
      <pc:sldChg chg="addSp delSp modSp mod">
        <pc:chgData name="Maxwell Cook" userId="6270a8f4b8f62cae" providerId="LiveId" clId="{554EE395-C155-4842-9381-DC5EFB4929C4}" dt="2024-09-28T00:55:01.627" v="702" actId="167"/>
        <pc:sldMkLst>
          <pc:docMk/>
          <pc:sldMk cId="4002282328" sldId="256"/>
        </pc:sldMkLst>
        <pc:spChg chg="add mod">
          <ac:chgData name="Maxwell Cook" userId="6270a8f4b8f62cae" providerId="LiveId" clId="{554EE395-C155-4842-9381-DC5EFB4929C4}" dt="2024-09-28T00:52:25.465" v="685" actId="2711"/>
          <ac:spMkLst>
            <pc:docMk/>
            <pc:sldMk cId="4002282328" sldId="256"/>
            <ac:spMk id="12" creationId="{EE371FB5-7BFD-85DF-0F9D-9EACA54E105A}"/>
          </ac:spMkLst>
        </pc:spChg>
        <pc:spChg chg="add mod">
          <ac:chgData name="Maxwell Cook" userId="6270a8f4b8f62cae" providerId="LiveId" clId="{554EE395-C155-4842-9381-DC5EFB4929C4}" dt="2024-09-28T00:52:25.465" v="685" actId="2711"/>
          <ac:spMkLst>
            <pc:docMk/>
            <pc:sldMk cId="4002282328" sldId="256"/>
            <ac:spMk id="14" creationId="{2E83702C-A806-29CA-993E-A158293515A8}"/>
          </ac:spMkLst>
        </pc:spChg>
        <pc:spChg chg="add mod">
          <ac:chgData name="Maxwell Cook" userId="6270a8f4b8f62cae" providerId="LiveId" clId="{554EE395-C155-4842-9381-DC5EFB4929C4}" dt="2024-09-17T17:48:40.384" v="177"/>
          <ac:spMkLst>
            <pc:docMk/>
            <pc:sldMk cId="4002282328" sldId="256"/>
            <ac:spMk id="16" creationId="{4981BDC0-78DA-740D-3A94-67FE2900DB2C}"/>
          </ac:spMkLst>
        </pc:spChg>
        <pc:spChg chg="del mod">
          <ac:chgData name="Maxwell Cook" userId="6270a8f4b8f62cae" providerId="LiveId" clId="{554EE395-C155-4842-9381-DC5EFB4929C4}" dt="2024-09-17T03:05:30.906" v="126" actId="478"/>
          <ac:spMkLst>
            <pc:docMk/>
            <pc:sldMk cId="4002282328" sldId="256"/>
            <ac:spMk id="17" creationId="{B289F20D-C78F-EF97-4801-D42D4A2BB14F}"/>
          </ac:spMkLst>
        </pc:spChg>
        <pc:spChg chg="add mod">
          <ac:chgData name="Maxwell Cook" userId="6270a8f4b8f62cae" providerId="LiveId" clId="{554EE395-C155-4842-9381-DC5EFB4929C4}" dt="2024-09-28T00:52:25.465" v="685" actId="2711"/>
          <ac:spMkLst>
            <pc:docMk/>
            <pc:sldMk cId="4002282328" sldId="256"/>
            <ac:spMk id="17" creationId="{F1CFDE2A-E381-1C58-7013-1EB88D311069}"/>
          </ac:spMkLst>
        </pc:spChg>
        <pc:spChg chg="add mod">
          <ac:chgData name="Maxwell Cook" userId="6270a8f4b8f62cae" providerId="LiveId" clId="{554EE395-C155-4842-9381-DC5EFB4929C4}" dt="2024-09-28T00:52:25.465" v="685" actId="2711"/>
          <ac:spMkLst>
            <pc:docMk/>
            <pc:sldMk cId="4002282328" sldId="256"/>
            <ac:spMk id="18" creationId="{C1382E4A-8948-DE8D-EDDC-6319B7BA93A3}"/>
          </ac:spMkLst>
        </pc:spChg>
        <pc:spChg chg="del">
          <ac:chgData name="Maxwell Cook" userId="6270a8f4b8f62cae" providerId="LiveId" clId="{554EE395-C155-4842-9381-DC5EFB4929C4}" dt="2024-09-16T15:30:17.875" v="7" actId="478"/>
          <ac:spMkLst>
            <pc:docMk/>
            <pc:sldMk cId="4002282328" sldId="256"/>
            <ac:spMk id="18" creationId="{D755EA36-8138-6298-E8C1-BD4C8772053E}"/>
          </ac:spMkLst>
        </pc:spChg>
        <pc:spChg chg="add mod">
          <ac:chgData name="Maxwell Cook" userId="6270a8f4b8f62cae" providerId="LiveId" clId="{554EE395-C155-4842-9381-DC5EFB4929C4}" dt="2024-09-28T00:54:43.110" v="699" actId="1076"/>
          <ac:spMkLst>
            <pc:docMk/>
            <pc:sldMk cId="4002282328" sldId="256"/>
            <ac:spMk id="19" creationId="{817D21FD-62D3-8496-C45D-2B840EA25221}"/>
          </ac:spMkLst>
        </pc:spChg>
        <pc:spChg chg="add mod">
          <ac:chgData name="Maxwell Cook" userId="6270a8f4b8f62cae" providerId="LiveId" clId="{554EE395-C155-4842-9381-DC5EFB4929C4}" dt="2024-09-28T00:54:58.805" v="701" actId="1076"/>
          <ac:spMkLst>
            <pc:docMk/>
            <pc:sldMk cId="4002282328" sldId="256"/>
            <ac:spMk id="20" creationId="{F231DF59-F86A-4D62-BD76-9252EC05C96D}"/>
          </ac:spMkLst>
        </pc:spChg>
        <pc:picChg chg="add del mod">
          <ac:chgData name="Maxwell Cook" userId="6270a8f4b8f62cae" providerId="LiveId" clId="{554EE395-C155-4842-9381-DC5EFB4929C4}" dt="2024-09-28T00:23:39.561" v="621" actId="478"/>
          <ac:picMkLst>
            <pc:docMk/>
            <pc:sldMk cId="4002282328" sldId="256"/>
            <ac:picMk id="3" creationId="{9B4B95A9-9FB2-FE92-69C7-9F2518648F82}"/>
          </ac:picMkLst>
        </pc:picChg>
        <pc:picChg chg="add del mod">
          <ac:chgData name="Maxwell Cook" userId="6270a8f4b8f62cae" providerId="LiveId" clId="{554EE395-C155-4842-9381-DC5EFB4929C4}" dt="2024-09-28T00:37:30.200" v="653" actId="478"/>
          <ac:picMkLst>
            <pc:docMk/>
            <pc:sldMk cId="4002282328" sldId="256"/>
            <ac:picMk id="4" creationId="{0C650BF5-3653-9E7F-E192-FF484003CC56}"/>
          </ac:picMkLst>
        </pc:picChg>
        <pc:picChg chg="add del mod">
          <ac:chgData name="Maxwell Cook" userId="6270a8f4b8f62cae" providerId="LiveId" clId="{554EE395-C155-4842-9381-DC5EFB4929C4}" dt="2024-09-16T15:44:28.011" v="62" actId="478"/>
          <ac:picMkLst>
            <pc:docMk/>
            <pc:sldMk cId="4002282328" sldId="256"/>
            <ac:picMk id="5" creationId="{4CBDEACB-CBB0-7425-5767-EBEF1F4A57BB}"/>
          </ac:picMkLst>
        </pc:picChg>
        <pc:picChg chg="add del mod">
          <ac:chgData name="Maxwell Cook" userId="6270a8f4b8f62cae" providerId="LiveId" clId="{554EE395-C155-4842-9381-DC5EFB4929C4}" dt="2024-09-28T00:36:33.374" v="636" actId="478"/>
          <ac:picMkLst>
            <pc:docMk/>
            <pc:sldMk cId="4002282328" sldId="256"/>
            <ac:picMk id="5" creationId="{6C471547-CAE4-7B8E-71A4-F1232E262A21}"/>
          </ac:picMkLst>
        </pc:picChg>
        <pc:picChg chg="add del mod">
          <ac:chgData name="Maxwell Cook" userId="6270a8f4b8f62cae" providerId="LiveId" clId="{554EE395-C155-4842-9381-DC5EFB4929C4}" dt="2024-09-28T00:38:45.363" v="661" actId="478"/>
          <ac:picMkLst>
            <pc:docMk/>
            <pc:sldMk cId="4002282328" sldId="256"/>
            <ac:picMk id="6" creationId="{4DA2E845-DE3A-0934-7E91-D7202409B55A}"/>
          </ac:picMkLst>
        </pc:picChg>
        <pc:picChg chg="add del mod">
          <ac:chgData name="Maxwell Cook" userId="6270a8f4b8f62cae" providerId="LiveId" clId="{554EE395-C155-4842-9381-DC5EFB4929C4}" dt="2024-09-16T15:44:27.463" v="61" actId="478"/>
          <ac:picMkLst>
            <pc:docMk/>
            <pc:sldMk cId="4002282328" sldId="256"/>
            <ac:picMk id="7" creationId="{32B01F1F-3FCA-AF4F-123E-E7B98A17D03F}"/>
          </ac:picMkLst>
        </pc:picChg>
        <pc:picChg chg="add del mod">
          <ac:chgData name="Maxwell Cook" userId="6270a8f4b8f62cae" providerId="LiveId" clId="{554EE395-C155-4842-9381-DC5EFB4929C4}" dt="2024-09-28T00:52:30.085" v="686" actId="478"/>
          <ac:picMkLst>
            <pc:docMk/>
            <pc:sldMk cId="4002282328" sldId="256"/>
            <ac:picMk id="8" creationId="{D03F92B7-A830-094B-070F-0D53F0F6DF4B}"/>
          </ac:picMkLst>
        </pc:picChg>
        <pc:picChg chg="add del mod">
          <ac:chgData name="Maxwell Cook" userId="6270a8f4b8f62cae" providerId="LiveId" clId="{554EE395-C155-4842-9381-DC5EFB4929C4}" dt="2024-09-16T15:49:24.716" v="63" actId="478"/>
          <ac:picMkLst>
            <pc:docMk/>
            <pc:sldMk cId="4002282328" sldId="256"/>
            <ac:picMk id="9" creationId="{071D05C6-9C9A-190C-4BA9-105F0367EDB7}"/>
          </ac:picMkLst>
        </pc:picChg>
        <pc:picChg chg="add del mod">
          <ac:chgData name="Maxwell Cook" userId="6270a8f4b8f62cae" providerId="LiveId" clId="{554EE395-C155-4842-9381-DC5EFB4929C4}" dt="2024-09-28T00:37:06.953" v="645" actId="478"/>
          <ac:picMkLst>
            <pc:docMk/>
            <pc:sldMk cId="4002282328" sldId="256"/>
            <ac:picMk id="9" creationId="{FFB0C34B-2140-80CF-FD5C-309F0A524946}"/>
          </ac:picMkLst>
        </pc:picChg>
        <pc:picChg chg="add del mod">
          <ac:chgData name="Maxwell Cook" userId="6270a8f4b8f62cae" providerId="LiveId" clId="{554EE395-C155-4842-9381-DC5EFB4929C4}" dt="2024-09-28T00:52:30.558" v="687" actId="478"/>
          <ac:picMkLst>
            <pc:docMk/>
            <pc:sldMk cId="4002282328" sldId="256"/>
            <ac:picMk id="10" creationId="{074D9D73-9867-B428-ADDE-F0996B4BE0EF}"/>
          </ac:picMkLst>
        </pc:picChg>
        <pc:picChg chg="add del mod">
          <ac:chgData name="Maxwell Cook" userId="6270a8f4b8f62cae" providerId="LiveId" clId="{554EE395-C155-4842-9381-DC5EFB4929C4}" dt="2024-09-28T00:23:11.018" v="613" actId="478"/>
          <ac:picMkLst>
            <pc:docMk/>
            <pc:sldMk cId="4002282328" sldId="256"/>
            <ac:picMk id="11" creationId="{A84D6566-1C02-0794-13CA-8790C959EE92}"/>
          </ac:picMkLst>
        </pc:picChg>
        <pc:picChg chg="add del mod">
          <ac:chgData name="Maxwell Cook" userId="6270a8f4b8f62cae" providerId="LiveId" clId="{554EE395-C155-4842-9381-DC5EFB4929C4}" dt="2024-09-17T17:45:24.898" v="133" actId="478"/>
          <ac:picMkLst>
            <pc:docMk/>
            <pc:sldMk cId="4002282328" sldId="256"/>
            <ac:picMk id="13" creationId="{07948752-9C22-0BD7-A94E-C662801EDAC6}"/>
          </ac:picMkLst>
        </pc:picChg>
        <pc:picChg chg="add mod">
          <ac:chgData name="Maxwell Cook" userId="6270a8f4b8f62cae" providerId="LiveId" clId="{554EE395-C155-4842-9381-DC5EFB4929C4}" dt="2024-09-28T00:52:04.739" v="684" actId="1076"/>
          <ac:picMkLst>
            <pc:docMk/>
            <pc:sldMk cId="4002282328" sldId="256"/>
            <ac:picMk id="15" creationId="{0B328FFA-F4DA-E194-A9FE-15F6EF26C906}"/>
          </ac:picMkLst>
        </pc:picChg>
        <pc:picChg chg="add del mod">
          <ac:chgData name="Maxwell Cook" userId="6270a8f4b8f62cae" providerId="LiveId" clId="{554EE395-C155-4842-9381-DC5EFB4929C4}" dt="2024-09-17T17:44:42.489" v="127" actId="478"/>
          <ac:picMkLst>
            <pc:docMk/>
            <pc:sldMk cId="4002282328" sldId="256"/>
            <ac:picMk id="15" creationId="{0E54A7DE-9F13-4B41-6E32-74792115DBF7}"/>
          </ac:picMkLst>
        </pc:picChg>
        <pc:picChg chg="add del mod">
          <ac:chgData name="Maxwell Cook" userId="6270a8f4b8f62cae" providerId="LiveId" clId="{554EE395-C155-4842-9381-DC5EFB4929C4}" dt="2024-09-16T15:56:11.831" v="102" actId="478"/>
          <ac:picMkLst>
            <pc:docMk/>
            <pc:sldMk cId="4002282328" sldId="256"/>
            <ac:picMk id="16" creationId="{DE303718-5E03-ABA0-03DB-BDACD538B0E4}"/>
          </ac:picMkLst>
        </pc:picChg>
        <pc:picChg chg="add del mod">
          <ac:chgData name="Maxwell Cook" userId="6270a8f4b8f62cae" providerId="LiveId" clId="{554EE395-C155-4842-9381-DC5EFB4929C4}" dt="2024-09-16T15:57:54.649" v="112" actId="478"/>
          <ac:picMkLst>
            <pc:docMk/>
            <pc:sldMk cId="4002282328" sldId="256"/>
            <ac:picMk id="20" creationId="{02EBF0A5-26D1-60B2-9857-2BE8CC6DCC42}"/>
          </ac:picMkLst>
        </pc:picChg>
        <pc:picChg chg="add mod">
          <ac:chgData name="Maxwell Cook" userId="6270a8f4b8f62cae" providerId="LiveId" clId="{554EE395-C155-4842-9381-DC5EFB4929C4}" dt="2024-09-28T00:50:08.088" v="665" actId="1076"/>
          <ac:picMkLst>
            <pc:docMk/>
            <pc:sldMk cId="4002282328" sldId="256"/>
            <ac:picMk id="21" creationId="{8BBC46A5-C8E2-2760-661E-3F81F7045F43}"/>
          </ac:picMkLst>
        </pc:picChg>
        <pc:picChg chg="add del mod">
          <ac:chgData name="Maxwell Cook" userId="6270a8f4b8f62cae" providerId="LiveId" clId="{554EE395-C155-4842-9381-DC5EFB4929C4}" dt="2024-09-17T17:45:47.302" v="139" actId="478"/>
          <ac:picMkLst>
            <pc:docMk/>
            <pc:sldMk cId="4002282328" sldId="256"/>
            <ac:picMk id="22" creationId="{537B15BA-D164-EB66-BBEE-93DE272DD01B}"/>
          </ac:picMkLst>
        </pc:picChg>
        <pc:picChg chg="add mod">
          <ac:chgData name="Maxwell Cook" userId="6270a8f4b8f62cae" providerId="LiveId" clId="{554EE395-C155-4842-9381-DC5EFB4929C4}" dt="2024-09-28T00:51:51.464" v="680" actId="167"/>
          <ac:picMkLst>
            <pc:docMk/>
            <pc:sldMk cId="4002282328" sldId="256"/>
            <ac:picMk id="23" creationId="{EAAFA56B-EFE2-16ED-D456-C7896983414B}"/>
          </ac:picMkLst>
        </pc:picChg>
        <pc:picChg chg="del mod">
          <ac:chgData name="Maxwell Cook" userId="6270a8f4b8f62cae" providerId="LiveId" clId="{554EE395-C155-4842-9381-DC5EFB4929C4}" dt="2024-09-16T15:34:20.188" v="28" actId="478"/>
          <ac:picMkLst>
            <pc:docMk/>
            <pc:sldMk cId="4002282328" sldId="256"/>
            <ac:picMk id="24" creationId="{064B9E22-C609-0A47-68CA-8386B999E77A}"/>
          </ac:picMkLst>
        </pc:picChg>
        <pc:picChg chg="add del mod">
          <ac:chgData name="Maxwell Cook" userId="6270a8f4b8f62cae" providerId="LiveId" clId="{554EE395-C155-4842-9381-DC5EFB4929C4}" dt="2024-09-17T17:45:48.545" v="140" actId="478"/>
          <ac:picMkLst>
            <pc:docMk/>
            <pc:sldMk cId="4002282328" sldId="256"/>
            <ac:picMk id="25" creationId="{04B2AD9C-B5EE-1EF4-52C7-5C77C26BA080}"/>
          </ac:picMkLst>
        </pc:picChg>
        <pc:picChg chg="add del mod">
          <ac:chgData name="Maxwell Cook" userId="6270a8f4b8f62cae" providerId="LiveId" clId="{554EE395-C155-4842-9381-DC5EFB4929C4}" dt="2024-09-28T00:50:57.129" v="670" actId="478"/>
          <ac:picMkLst>
            <pc:docMk/>
            <pc:sldMk cId="4002282328" sldId="256"/>
            <ac:picMk id="25" creationId="{DF4E67BD-F55A-79F4-C6D2-0D5BC8E08560}"/>
          </ac:picMkLst>
        </pc:picChg>
        <pc:picChg chg="del mod">
          <ac:chgData name="Maxwell Cook" userId="6270a8f4b8f62cae" providerId="LiveId" clId="{554EE395-C155-4842-9381-DC5EFB4929C4}" dt="2024-09-16T15:43:56.882" v="51" actId="478"/>
          <ac:picMkLst>
            <pc:docMk/>
            <pc:sldMk cId="4002282328" sldId="256"/>
            <ac:picMk id="26" creationId="{7F8D3178-9EDF-CCD7-F09A-06122A07CD70}"/>
          </ac:picMkLst>
        </pc:picChg>
        <pc:picChg chg="add mod">
          <ac:chgData name="Maxwell Cook" userId="6270a8f4b8f62cae" providerId="LiveId" clId="{554EE395-C155-4842-9381-DC5EFB4929C4}" dt="2024-09-28T00:51:27.939" v="677" actId="167"/>
          <ac:picMkLst>
            <pc:docMk/>
            <pc:sldMk cId="4002282328" sldId="256"/>
            <ac:picMk id="27" creationId="{A54CA17B-1BCA-E74D-8560-CB0FD9CC2184}"/>
          </ac:picMkLst>
        </pc:picChg>
        <pc:picChg chg="add mod">
          <ac:chgData name="Maxwell Cook" userId="6270a8f4b8f62cae" providerId="LiveId" clId="{554EE395-C155-4842-9381-DC5EFB4929C4}" dt="2024-09-28T00:54:46.281" v="700" actId="167"/>
          <ac:picMkLst>
            <pc:docMk/>
            <pc:sldMk cId="4002282328" sldId="256"/>
            <ac:picMk id="29" creationId="{E7C839B9-B227-98FC-B537-FCF3E790B237}"/>
          </ac:picMkLst>
        </pc:picChg>
        <pc:picChg chg="del mod">
          <ac:chgData name="Maxwell Cook" userId="6270a8f4b8f62cae" providerId="LiveId" clId="{554EE395-C155-4842-9381-DC5EFB4929C4}" dt="2024-09-16T15:55:38.355" v="90" actId="478"/>
          <ac:picMkLst>
            <pc:docMk/>
            <pc:sldMk cId="4002282328" sldId="256"/>
            <ac:picMk id="30" creationId="{8220BFC3-3EFC-7DD0-1814-4E793F1295C2}"/>
          </ac:picMkLst>
        </pc:picChg>
        <pc:picChg chg="add mod">
          <ac:chgData name="Maxwell Cook" userId="6270a8f4b8f62cae" providerId="LiveId" clId="{554EE395-C155-4842-9381-DC5EFB4929C4}" dt="2024-09-28T00:55:01.627" v="702" actId="167"/>
          <ac:picMkLst>
            <pc:docMk/>
            <pc:sldMk cId="4002282328" sldId="256"/>
            <ac:picMk id="31" creationId="{3DE9C70A-1860-9380-0221-FCB51F5B320E}"/>
          </ac:picMkLst>
        </pc:picChg>
        <pc:picChg chg="del">
          <ac:chgData name="Maxwell Cook" userId="6270a8f4b8f62cae" providerId="LiveId" clId="{554EE395-C155-4842-9381-DC5EFB4929C4}" dt="2024-09-16T15:30:01.190" v="0" actId="478"/>
          <ac:picMkLst>
            <pc:docMk/>
            <pc:sldMk cId="4002282328" sldId="256"/>
            <ac:picMk id="31" creationId="{766209CF-373B-211A-EFB1-E97A9DD95D3D}"/>
          </ac:picMkLst>
        </pc:picChg>
        <pc:picChg chg="del mod">
          <ac:chgData name="Maxwell Cook" userId="6270a8f4b8f62cae" providerId="LiveId" clId="{554EE395-C155-4842-9381-DC5EFB4929C4}" dt="2024-09-16T15:30:34.070" v="15" actId="478"/>
          <ac:picMkLst>
            <pc:docMk/>
            <pc:sldMk cId="4002282328" sldId="256"/>
            <ac:picMk id="32" creationId="{2DB924BF-CA1E-345C-0EC3-A7B691D35566}"/>
          </ac:picMkLst>
        </pc:picChg>
        <pc:picChg chg="del mod">
          <ac:chgData name="Maxwell Cook" userId="6270a8f4b8f62cae" providerId="LiveId" clId="{554EE395-C155-4842-9381-DC5EFB4929C4}" dt="2024-09-16T15:55:39.307" v="91" actId="478"/>
          <ac:picMkLst>
            <pc:docMk/>
            <pc:sldMk cId="4002282328" sldId="256"/>
            <ac:picMk id="33" creationId="{F898F306-61FE-1901-007A-425487BC9143}"/>
          </ac:picMkLst>
        </pc:picChg>
      </pc:sldChg>
      <pc:sldChg chg="addSp delSp modSp mod ord">
        <pc:chgData name="Maxwell Cook" userId="6270a8f4b8f62cae" providerId="LiveId" clId="{554EE395-C155-4842-9381-DC5EFB4929C4}" dt="2024-09-24T14:43:11.047" v="453" actId="20578"/>
        <pc:sldMkLst>
          <pc:docMk/>
          <pc:sldMk cId="1175924298" sldId="257"/>
        </pc:sldMkLst>
        <pc:spChg chg="del">
          <ac:chgData name="Maxwell Cook" userId="6270a8f4b8f62cae" providerId="LiveId" clId="{554EE395-C155-4842-9381-DC5EFB4929C4}" dt="2024-09-18T18:42:05.257" v="219" actId="478"/>
          <ac:spMkLst>
            <pc:docMk/>
            <pc:sldMk cId="1175924298" sldId="257"/>
            <ac:spMk id="2" creationId="{5111F1CE-F2EC-15CB-8644-F0B85E0FF4D3}"/>
          </ac:spMkLst>
        </pc:spChg>
        <pc:spChg chg="del">
          <ac:chgData name="Maxwell Cook" userId="6270a8f4b8f62cae" providerId="LiveId" clId="{554EE395-C155-4842-9381-DC5EFB4929C4}" dt="2024-09-18T18:42:07.076" v="220" actId="478"/>
          <ac:spMkLst>
            <pc:docMk/>
            <pc:sldMk cId="1175924298" sldId="257"/>
            <ac:spMk id="3" creationId="{83224F2E-CF5A-96BF-37B9-4F75F0E5FFF0}"/>
          </ac:spMkLst>
        </pc:spChg>
        <pc:spChg chg="add mod">
          <ac:chgData name="Maxwell Cook" userId="6270a8f4b8f62cae" providerId="LiveId" clId="{554EE395-C155-4842-9381-DC5EFB4929C4}" dt="2024-09-18T18:47:26.133" v="234"/>
          <ac:spMkLst>
            <pc:docMk/>
            <pc:sldMk cId="1175924298" sldId="257"/>
            <ac:spMk id="10" creationId="{950A9645-135C-11DD-A33A-FC8F92CE1224}"/>
          </ac:spMkLst>
        </pc:spChg>
        <pc:spChg chg="add mod">
          <ac:chgData name="Maxwell Cook" userId="6270a8f4b8f62cae" providerId="LiveId" clId="{554EE395-C155-4842-9381-DC5EFB4929C4}" dt="2024-09-18T18:47:31.630" v="235"/>
          <ac:spMkLst>
            <pc:docMk/>
            <pc:sldMk cId="1175924298" sldId="257"/>
            <ac:spMk id="11" creationId="{C81E7831-38AD-3875-5172-FFB161D4B7B0}"/>
          </ac:spMkLst>
        </pc:spChg>
        <pc:spChg chg="add mod">
          <ac:chgData name="Maxwell Cook" userId="6270a8f4b8f62cae" providerId="LiveId" clId="{554EE395-C155-4842-9381-DC5EFB4929C4}" dt="2024-09-18T18:48:50.057" v="255" actId="1076"/>
          <ac:spMkLst>
            <pc:docMk/>
            <pc:sldMk cId="1175924298" sldId="257"/>
            <ac:spMk id="13" creationId="{C873F28E-6CEF-169D-A4A9-164D27DF38D7}"/>
          </ac:spMkLst>
        </pc:spChg>
        <pc:spChg chg="add mod">
          <ac:chgData name="Maxwell Cook" userId="6270a8f4b8f62cae" providerId="LiveId" clId="{554EE395-C155-4842-9381-DC5EFB4929C4}" dt="2024-09-18T18:48:54.065" v="256" actId="1076"/>
          <ac:spMkLst>
            <pc:docMk/>
            <pc:sldMk cId="1175924298" sldId="257"/>
            <ac:spMk id="14" creationId="{66E4F145-A8A2-A078-D5B9-66A777C6E021}"/>
          </ac:spMkLst>
        </pc:spChg>
        <pc:picChg chg="add mod">
          <ac:chgData name="Maxwell Cook" userId="6270a8f4b8f62cae" providerId="LiveId" clId="{554EE395-C155-4842-9381-DC5EFB4929C4}" dt="2024-09-18T18:48:45.215" v="254" actId="1076"/>
          <ac:picMkLst>
            <pc:docMk/>
            <pc:sldMk cId="1175924298" sldId="257"/>
            <ac:picMk id="5" creationId="{218E3287-C23F-F3B0-3A3A-A470A2E749B9}"/>
          </ac:picMkLst>
        </pc:picChg>
        <pc:picChg chg="add del mod">
          <ac:chgData name="Maxwell Cook" userId="6270a8f4b8f62cae" providerId="LiveId" clId="{554EE395-C155-4842-9381-DC5EFB4929C4}" dt="2024-09-18T18:47:04.928" v="228" actId="478"/>
          <ac:picMkLst>
            <pc:docMk/>
            <pc:sldMk cId="1175924298" sldId="257"/>
            <ac:picMk id="7" creationId="{D903B8CF-6135-3B92-F1D8-27A2F80CD4D1}"/>
          </ac:picMkLst>
        </pc:picChg>
        <pc:picChg chg="add mod">
          <ac:chgData name="Maxwell Cook" userId="6270a8f4b8f62cae" providerId="LiveId" clId="{554EE395-C155-4842-9381-DC5EFB4929C4}" dt="2024-09-18T18:48:27.478" v="249" actId="1076"/>
          <ac:picMkLst>
            <pc:docMk/>
            <pc:sldMk cId="1175924298" sldId="257"/>
            <ac:picMk id="9" creationId="{3888B632-8D26-5890-E2D6-04859239E914}"/>
          </ac:picMkLst>
        </pc:picChg>
        <pc:picChg chg="add">
          <ac:chgData name="Maxwell Cook" userId="6270a8f4b8f62cae" providerId="LiveId" clId="{554EE395-C155-4842-9381-DC5EFB4929C4}" dt="2024-09-18T18:47:37.918" v="236"/>
          <ac:picMkLst>
            <pc:docMk/>
            <pc:sldMk cId="1175924298" sldId="257"/>
            <ac:picMk id="12" creationId="{BA30096B-DC91-F1CF-FBAE-C45A80580F5C}"/>
          </ac:picMkLst>
        </pc:picChg>
      </pc:sldChg>
      <pc:sldChg chg="addSp delSp modSp new mod">
        <pc:chgData name="Maxwell Cook" userId="6270a8f4b8f62cae" providerId="LiveId" clId="{554EE395-C155-4842-9381-DC5EFB4929C4}" dt="2024-09-19T16:46:43.992" v="388" actId="1076"/>
        <pc:sldMkLst>
          <pc:docMk/>
          <pc:sldMk cId="2609532179" sldId="258"/>
        </pc:sldMkLst>
        <pc:spChg chg="del">
          <ac:chgData name="Maxwell Cook" userId="6270a8f4b8f62cae" providerId="LiveId" clId="{554EE395-C155-4842-9381-DC5EFB4929C4}" dt="2024-09-19T16:35:36.435" v="258" actId="478"/>
          <ac:spMkLst>
            <pc:docMk/>
            <pc:sldMk cId="2609532179" sldId="258"/>
            <ac:spMk id="2" creationId="{2287ED2E-97D6-54BA-598B-4E188F373A8F}"/>
          </ac:spMkLst>
        </pc:spChg>
        <pc:spChg chg="del">
          <ac:chgData name="Maxwell Cook" userId="6270a8f4b8f62cae" providerId="LiveId" clId="{554EE395-C155-4842-9381-DC5EFB4929C4}" dt="2024-09-19T16:35:37.825" v="259" actId="478"/>
          <ac:spMkLst>
            <pc:docMk/>
            <pc:sldMk cId="2609532179" sldId="258"/>
            <ac:spMk id="3" creationId="{C3AF43DE-F361-B656-EEEE-7071F8E81245}"/>
          </ac:spMkLst>
        </pc:spChg>
        <pc:spChg chg="add mod">
          <ac:chgData name="Maxwell Cook" userId="6270a8f4b8f62cae" providerId="LiveId" clId="{554EE395-C155-4842-9381-DC5EFB4929C4}" dt="2024-09-19T16:46:23.458" v="364" actId="255"/>
          <ac:spMkLst>
            <pc:docMk/>
            <pc:sldMk cId="2609532179" sldId="258"/>
            <ac:spMk id="14" creationId="{B4F88CEC-5903-9028-EA33-05B4E0AA5DD8}"/>
          </ac:spMkLst>
        </pc:spChg>
        <pc:spChg chg="add mod">
          <ac:chgData name="Maxwell Cook" userId="6270a8f4b8f62cae" providerId="LiveId" clId="{554EE395-C155-4842-9381-DC5EFB4929C4}" dt="2024-09-19T16:37:59" v="316"/>
          <ac:spMkLst>
            <pc:docMk/>
            <pc:sldMk cId="2609532179" sldId="258"/>
            <ac:spMk id="17" creationId="{7BFAC1AC-62C2-945A-A841-62DFCCF363A5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18" creationId="{9D3AB9B9-751B-AB69-F4FC-4A89A8104F6F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19" creationId="{CDE0C847-CE14-1282-4D4A-47AF92302FDB}"/>
          </ac:spMkLst>
        </pc:spChg>
        <pc:spChg chg="add mod">
          <ac:chgData name="Maxwell Cook" userId="6270a8f4b8f62cae" providerId="LiveId" clId="{554EE395-C155-4842-9381-DC5EFB4929C4}" dt="2024-09-19T16:46:23.458" v="364" actId="255"/>
          <ac:spMkLst>
            <pc:docMk/>
            <pc:sldMk cId="2609532179" sldId="258"/>
            <ac:spMk id="22" creationId="{72814C13-957C-E7FF-4880-4929A547FC47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23" creationId="{4CF41D63-CB55-3EAA-867D-3D7485BAD967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24" creationId="{530DBA2D-2461-E9BE-451C-C51DC823A9BD}"/>
          </ac:spMkLst>
        </pc:spChg>
        <pc:spChg chg="add mod">
          <ac:chgData name="Maxwell Cook" userId="6270a8f4b8f62cae" providerId="LiveId" clId="{554EE395-C155-4842-9381-DC5EFB4929C4}" dt="2024-09-19T16:46:43.992" v="388" actId="1076"/>
          <ac:spMkLst>
            <pc:docMk/>
            <pc:sldMk cId="2609532179" sldId="258"/>
            <ac:spMk id="27" creationId="{C7E49F81-646B-180A-B6CA-BEDA67147E1E}"/>
          </ac:spMkLst>
        </pc:spChg>
        <pc:picChg chg="add del mod">
          <ac:chgData name="Maxwell Cook" userId="6270a8f4b8f62cae" providerId="LiveId" clId="{554EE395-C155-4842-9381-DC5EFB4929C4}" dt="2024-09-19T16:36:21.430" v="275" actId="478"/>
          <ac:picMkLst>
            <pc:docMk/>
            <pc:sldMk cId="2609532179" sldId="258"/>
            <ac:picMk id="5" creationId="{C6ABFE62-74AD-7A30-DDAD-EF8446272A2D}"/>
          </ac:picMkLst>
        </pc:picChg>
        <pc:picChg chg="add del mod">
          <ac:chgData name="Maxwell Cook" userId="6270a8f4b8f62cae" providerId="LiveId" clId="{554EE395-C155-4842-9381-DC5EFB4929C4}" dt="2024-09-19T16:36:21.029" v="274" actId="478"/>
          <ac:picMkLst>
            <pc:docMk/>
            <pc:sldMk cId="2609532179" sldId="258"/>
            <ac:picMk id="7" creationId="{EC6733D0-F24E-EE42-0537-E847AE02903B}"/>
          </ac:picMkLst>
        </pc:picChg>
        <pc:picChg chg="add del mod">
          <ac:chgData name="Maxwell Cook" userId="6270a8f4b8f62cae" providerId="LiveId" clId="{554EE395-C155-4842-9381-DC5EFB4929C4}" dt="2024-09-19T16:36:18.906" v="272" actId="478"/>
          <ac:picMkLst>
            <pc:docMk/>
            <pc:sldMk cId="2609532179" sldId="258"/>
            <ac:picMk id="9" creationId="{A7F80389-CF27-28BF-AF1D-5A140642A9FF}"/>
          </ac:picMkLst>
        </pc:picChg>
        <pc:picChg chg="add del mod">
          <ac:chgData name="Maxwell Cook" userId="6270a8f4b8f62cae" providerId="LiveId" clId="{554EE395-C155-4842-9381-DC5EFB4929C4}" dt="2024-09-19T16:36:20.446" v="273" actId="478"/>
          <ac:picMkLst>
            <pc:docMk/>
            <pc:sldMk cId="2609532179" sldId="258"/>
            <ac:picMk id="11" creationId="{A0BC1486-38CC-BE86-5364-AAD3740D2CBD}"/>
          </ac:picMkLst>
        </pc:picChg>
        <pc:picChg chg="add mod">
          <ac:chgData name="Maxwell Cook" userId="6270a8f4b8f62cae" providerId="LiveId" clId="{554EE395-C155-4842-9381-DC5EFB4929C4}" dt="2024-09-19T16:37:22.624" v="308" actId="1076"/>
          <ac:picMkLst>
            <pc:docMk/>
            <pc:sldMk cId="2609532179" sldId="258"/>
            <ac:picMk id="13" creationId="{60D472FF-588A-4F70-CCC9-4FE1DACABA61}"/>
          </ac:picMkLst>
        </pc:picChg>
        <pc:picChg chg="add mod">
          <ac:chgData name="Maxwell Cook" userId="6270a8f4b8f62cae" providerId="LiveId" clId="{554EE395-C155-4842-9381-DC5EFB4929C4}" dt="2024-09-19T16:37:47.087" v="315" actId="14100"/>
          <ac:picMkLst>
            <pc:docMk/>
            <pc:sldMk cId="2609532179" sldId="258"/>
            <ac:picMk id="16" creationId="{DD19B347-7909-96F9-A002-91CCE9BCACDB}"/>
          </ac:picMkLst>
        </pc:picChg>
        <pc:picChg chg="add mod">
          <ac:chgData name="Maxwell Cook" userId="6270a8f4b8f62cae" providerId="LiveId" clId="{554EE395-C155-4842-9381-DC5EFB4929C4}" dt="2024-09-19T16:38:59.357" v="329" actId="1076"/>
          <ac:picMkLst>
            <pc:docMk/>
            <pc:sldMk cId="2609532179" sldId="258"/>
            <ac:picMk id="21" creationId="{38806E75-17C1-F093-BDF4-24FFF999F94A}"/>
          </ac:picMkLst>
        </pc:picChg>
        <pc:picChg chg="add mod">
          <ac:chgData name="Maxwell Cook" userId="6270a8f4b8f62cae" providerId="LiveId" clId="{554EE395-C155-4842-9381-DC5EFB4929C4}" dt="2024-09-19T16:40:24.459" v="361" actId="167"/>
          <ac:picMkLst>
            <pc:docMk/>
            <pc:sldMk cId="2609532179" sldId="258"/>
            <ac:picMk id="26" creationId="{15884C10-2672-531F-8A02-C2152D7B1B7C}"/>
          </ac:picMkLst>
        </pc:picChg>
      </pc:sldChg>
      <pc:sldChg chg="addSp delSp modSp new mod ord">
        <pc:chgData name="Maxwell Cook" userId="6270a8f4b8f62cae" providerId="LiveId" clId="{554EE395-C155-4842-9381-DC5EFB4929C4}" dt="2024-09-24T14:43:18.351" v="454" actId="20578"/>
        <pc:sldMkLst>
          <pc:docMk/>
          <pc:sldMk cId="1099198964" sldId="259"/>
        </pc:sldMkLst>
        <pc:spChg chg="del">
          <ac:chgData name="Maxwell Cook" userId="6270a8f4b8f62cae" providerId="LiveId" clId="{554EE395-C155-4842-9381-DC5EFB4929C4}" dt="2024-09-19T16:50:36.924" v="391" actId="478"/>
          <ac:spMkLst>
            <pc:docMk/>
            <pc:sldMk cId="1099198964" sldId="259"/>
            <ac:spMk id="2" creationId="{9F91D721-71D6-7776-EA2E-65ADD0741885}"/>
          </ac:spMkLst>
        </pc:spChg>
        <pc:spChg chg="del">
          <ac:chgData name="Maxwell Cook" userId="6270a8f4b8f62cae" providerId="LiveId" clId="{554EE395-C155-4842-9381-DC5EFB4929C4}" dt="2024-09-19T16:50:38.650" v="392" actId="478"/>
          <ac:spMkLst>
            <pc:docMk/>
            <pc:sldMk cId="1099198964" sldId="259"/>
            <ac:spMk id="3" creationId="{AAEAD086-30A3-6A31-182D-75CB672E95C1}"/>
          </ac:spMkLst>
        </pc:spChg>
        <pc:spChg chg="add mod">
          <ac:chgData name="Maxwell Cook" userId="6270a8f4b8f62cae" providerId="LiveId" clId="{554EE395-C155-4842-9381-DC5EFB4929C4}" dt="2024-09-19T16:50:34.012" v="390"/>
          <ac:spMkLst>
            <pc:docMk/>
            <pc:sldMk cId="1099198964" sldId="259"/>
            <ac:spMk id="4" creationId="{353BE122-B945-D67D-5724-71724FC5FE34}"/>
          </ac:spMkLst>
        </pc:spChg>
        <pc:spChg chg="add mod">
          <ac:chgData name="Maxwell Cook" userId="6270a8f4b8f62cae" providerId="LiveId" clId="{554EE395-C155-4842-9381-DC5EFB4929C4}" dt="2024-09-19T16:52:20.246" v="411"/>
          <ac:spMkLst>
            <pc:docMk/>
            <pc:sldMk cId="1099198964" sldId="259"/>
            <ac:spMk id="11" creationId="{C17E090C-A9C0-6659-C891-415CC0E1D392}"/>
          </ac:spMkLst>
        </pc:spChg>
        <pc:spChg chg="add mod">
          <ac:chgData name="Maxwell Cook" userId="6270a8f4b8f62cae" providerId="LiveId" clId="{554EE395-C155-4842-9381-DC5EFB4929C4}" dt="2024-09-19T16:53:51.583" v="439" actId="1076"/>
          <ac:spMkLst>
            <pc:docMk/>
            <pc:sldMk cId="1099198964" sldId="259"/>
            <ac:spMk id="12" creationId="{6E57D167-CD10-4AF3-50EE-D7BA073949D3}"/>
          </ac:spMkLst>
        </pc:spChg>
        <pc:spChg chg="add mod">
          <ac:chgData name="Maxwell Cook" userId="6270a8f4b8f62cae" providerId="LiveId" clId="{554EE395-C155-4842-9381-DC5EFB4929C4}" dt="2024-09-19T16:53:00.029" v="427" actId="1076"/>
          <ac:spMkLst>
            <pc:docMk/>
            <pc:sldMk cId="1099198964" sldId="259"/>
            <ac:spMk id="13" creationId="{5142C14C-253C-AE22-43F2-37C6FCFE9AE4}"/>
          </ac:spMkLst>
        </pc:spChg>
        <pc:spChg chg="add mod">
          <ac:chgData name="Maxwell Cook" userId="6270a8f4b8f62cae" providerId="LiveId" clId="{554EE395-C155-4842-9381-DC5EFB4929C4}" dt="2024-09-19T16:54:04.047" v="448" actId="20577"/>
          <ac:spMkLst>
            <pc:docMk/>
            <pc:sldMk cId="1099198964" sldId="259"/>
            <ac:spMk id="16" creationId="{BFEABCF5-B755-DFBA-E927-AFD6753919A6}"/>
          </ac:spMkLst>
        </pc:spChg>
        <pc:picChg chg="add mod">
          <ac:chgData name="Maxwell Cook" userId="6270a8f4b8f62cae" providerId="LiveId" clId="{554EE395-C155-4842-9381-DC5EFB4929C4}" dt="2024-09-19T16:53:42.345" v="437" actId="1076"/>
          <ac:picMkLst>
            <pc:docMk/>
            <pc:sldMk cId="1099198964" sldId="259"/>
            <ac:picMk id="6" creationId="{67A23756-B1AF-CE73-B2F3-4B367EE30D53}"/>
          </ac:picMkLst>
        </pc:picChg>
        <pc:picChg chg="add mod">
          <ac:chgData name="Maxwell Cook" userId="6270a8f4b8f62cae" providerId="LiveId" clId="{554EE395-C155-4842-9381-DC5EFB4929C4}" dt="2024-09-19T16:52:24.077" v="412" actId="1076"/>
          <ac:picMkLst>
            <pc:docMk/>
            <pc:sldMk cId="1099198964" sldId="259"/>
            <ac:picMk id="8" creationId="{C58347EF-08EB-150B-D3EF-2A2C040712C5}"/>
          </ac:picMkLst>
        </pc:picChg>
        <pc:picChg chg="add mod">
          <ac:chgData name="Maxwell Cook" userId="6270a8f4b8f62cae" providerId="LiveId" clId="{554EE395-C155-4842-9381-DC5EFB4929C4}" dt="2024-09-19T16:53:45.700" v="438" actId="1076"/>
          <ac:picMkLst>
            <pc:docMk/>
            <pc:sldMk cId="1099198964" sldId="259"/>
            <ac:picMk id="10" creationId="{FD003395-92C0-1388-EA97-14846A01EE9C}"/>
          </ac:picMkLst>
        </pc:picChg>
        <pc:picChg chg="add mod">
          <ac:chgData name="Maxwell Cook" userId="6270a8f4b8f62cae" providerId="LiveId" clId="{554EE395-C155-4842-9381-DC5EFB4929C4}" dt="2024-09-19T16:53:38.758" v="436" actId="1076"/>
          <ac:picMkLst>
            <pc:docMk/>
            <pc:sldMk cId="1099198964" sldId="259"/>
            <ac:picMk id="15" creationId="{95D8B66F-FAFA-DE3B-44B2-73E0E50F7E9D}"/>
          </ac:picMkLst>
        </pc:picChg>
      </pc:sldChg>
      <pc:sldChg chg="addSp delSp modSp new mod">
        <pc:chgData name="Maxwell Cook" userId="6270a8f4b8f62cae" providerId="LiveId" clId="{554EE395-C155-4842-9381-DC5EFB4929C4}" dt="2024-09-27T22:35:41.498" v="610" actId="478"/>
        <pc:sldMkLst>
          <pc:docMk/>
          <pc:sldMk cId="3595600145" sldId="260"/>
        </pc:sldMkLst>
        <pc:spChg chg="del">
          <ac:chgData name="Maxwell Cook" userId="6270a8f4b8f62cae" providerId="LiveId" clId="{554EE395-C155-4842-9381-DC5EFB4929C4}" dt="2024-09-20T22:08:10.323" v="450" actId="478"/>
          <ac:spMkLst>
            <pc:docMk/>
            <pc:sldMk cId="3595600145" sldId="260"/>
            <ac:spMk id="2" creationId="{2CD762F0-F237-36B9-E0B0-DD14FA255C5D}"/>
          </ac:spMkLst>
        </pc:spChg>
        <pc:spChg chg="add mod">
          <ac:chgData name="Maxwell Cook" userId="6270a8f4b8f62cae" providerId="LiveId" clId="{554EE395-C155-4842-9381-DC5EFB4929C4}" dt="2024-09-27T22:33:08.343" v="580" actId="20577"/>
          <ac:spMkLst>
            <pc:docMk/>
            <pc:sldMk cId="3595600145" sldId="260"/>
            <ac:spMk id="2" creationId="{C8941E5E-52AA-3062-C5C3-A97C3EE25AC2}"/>
          </ac:spMkLst>
        </pc:spChg>
        <pc:spChg chg="del mod">
          <ac:chgData name="Maxwell Cook" userId="6270a8f4b8f62cae" providerId="LiveId" clId="{554EE395-C155-4842-9381-DC5EFB4929C4}" dt="2024-09-20T22:08:11.908" v="452" actId="478"/>
          <ac:spMkLst>
            <pc:docMk/>
            <pc:sldMk cId="3595600145" sldId="260"/>
            <ac:spMk id="3" creationId="{2E0ABEEB-755F-E9C1-B1E6-CC1016418725}"/>
          </ac:spMkLst>
        </pc:spChg>
        <pc:spChg chg="add del mod">
          <ac:chgData name="Maxwell Cook" userId="6270a8f4b8f62cae" providerId="LiveId" clId="{554EE395-C155-4842-9381-DC5EFB4929C4}" dt="2024-09-27T22:35:41.498" v="610" actId="478"/>
          <ac:spMkLst>
            <pc:docMk/>
            <pc:sldMk cId="3595600145" sldId="260"/>
            <ac:spMk id="11" creationId="{59A23117-93A2-E3FC-3BF0-FE6773163080}"/>
          </ac:spMkLst>
        </pc:spChg>
        <pc:spChg chg="add mod">
          <ac:chgData name="Maxwell Cook" userId="6270a8f4b8f62cae" providerId="LiveId" clId="{554EE395-C155-4842-9381-DC5EFB4929C4}" dt="2024-09-27T22:32:30.365" v="570" actId="20577"/>
          <ac:spMkLst>
            <pc:docMk/>
            <pc:sldMk cId="3595600145" sldId="260"/>
            <ac:spMk id="16" creationId="{1037C128-9BBC-D7CF-0A63-84C646A74CC6}"/>
          </ac:spMkLst>
        </pc:spChg>
        <pc:spChg chg="add mod">
          <ac:chgData name="Maxwell Cook" userId="6270a8f4b8f62cae" providerId="LiveId" clId="{554EE395-C155-4842-9381-DC5EFB4929C4}" dt="2024-09-27T22:35:14.527" v="602" actId="20577"/>
          <ac:spMkLst>
            <pc:docMk/>
            <pc:sldMk cId="3595600145" sldId="260"/>
            <ac:spMk id="17" creationId="{89530709-584B-C1DC-C598-ED55077E1EEA}"/>
          </ac:spMkLst>
        </pc:spChg>
        <pc:spChg chg="add mod">
          <ac:chgData name="Maxwell Cook" userId="6270a8f4b8f62cae" providerId="LiveId" clId="{554EE395-C155-4842-9381-DC5EFB4929C4}" dt="2024-09-27T22:34:27.770" v="595" actId="20577"/>
          <ac:spMkLst>
            <pc:docMk/>
            <pc:sldMk cId="3595600145" sldId="260"/>
            <ac:spMk id="18" creationId="{9EC1F874-F5ED-D3AE-EB7E-45816F55B2A6}"/>
          </ac:spMkLst>
        </pc:spChg>
        <pc:spChg chg="add mod">
          <ac:chgData name="Maxwell Cook" userId="6270a8f4b8f62cae" providerId="LiveId" clId="{554EE395-C155-4842-9381-DC5EFB4929C4}" dt="2024-09-27T22:34:58.918" v="599" actId="1076"/>
          <ac:spMkLst>
            <pc:docMk/>
            <pc:sldMk cId="3595600145" sldId="260"/>
            <ac:spMk id="19" creationId="{3382AAD1-4680-4EE1-0CC5-13E0455D73D3}"/>
          </ac:spMkLst>
        </pc:spChg>
        <pc:spChg chg="add mod">
          <ac:chgData name="Maxwell Cook" userId="6270a8f4b8f62cae" providerId="LiveId" clId="{554EE395-C155-4842-9381-DC5EFB4929C4}" dt="2024-09-27T22:34:10.314" v="592" actId="20577"/>
          <ac:spMkLst>
            <pc:docMk/>
            <pc:sldMk cId="3595600145" sldId="260"/>
            <ac:spMk id="20" creationId="{0ADDA5A8-E021-97C1-49EF-D8CAEBA63D51}"/>
          </ac:spMkLst>
        </pc:spChg>
        <pc:spChg chg="add mod">
          <ac:chgData name="Maxwell Cook" userId="6270a8f4b8f62cae" providerId="LiveId" clId="{554EE395-C155-4842-9381-DC5EFB4929C4}" dt="2024-09-27T22:33:56.884" v="589" actId="20577"/>
          <ac:spMkLst>
            <pc:docMk/>
            <pc:sldMk cId="3595600145" sldId="260"/>
            <ac:spMk id="21" creationId="{DCCE4A24-62A5-D0FA-7561-C781681E42F7}"/>
          </ac:spMkLst>
        </pc:spChg>
        <pc:spChg chg="add mod">
          <ac:chgData name="Maxwell Cook" userId="6270a8f4b8f62cae" providerId="LiveId" clId="{554EE395-C155-4842-9381-DC5EFB4929C4}" dt="2024-09-27T22:33:48.094" v="586" actId="20577"/>
          <ac:spMkLst>
            <pc:docMk/>
            <pc:sldMk cId="3595600145" sldId="260"/>
            <ac:spMk id="22" creationId="{B59C6338-3F68-31BD-92DC-EEB5796F7A1D}"/>
          </ac:spMkLst>
        </pc:spChg>
        <pc:spChg chg="add mod">
          <ac:chgData name="Maxwell Cook" userId="6270a8f4b8f62cae" providerId="LiveId" clId="{554EE395-C155-4842-9381-DC5EFB4929C4}" dt="2024-09-27T22:33:35.808" v="583" actId="1076"/>
          <ac:spMkLst>
            <pc:docMk/>
            <pc:sldMk cId="3595600145" sldId="260"/>
            <ac:spMk id="23" creationId="{BE8CF458-5083-55ED-B8A6-488BA09F68B1}"/>
          </ac:spMkLst>
        </pc:spChg>
        <pc:spChg chg="add mod">
          <ac:chgData name="Maxwell Cook" userId="6270a8f4b8f62cae" providerId="LiveId" clId="{554EE395-C155-4842-9381-DC5EFB4929C4}" dt="2024-09-27T22:35:28.510" v="606" actId="20577"/>
          <ac:spMkLst>
            <pc:docMk/>
            <pc:sldMk cId="3595600145" sldId="260"/>
            <ac:spMk id="24" creationId="{B39259E1-6C80-F087-E7B0-38A8BD954B53}"/>
          </ac:spMkLst>
        </pc:spChg>
        <pc:spChg chg="add del mod">
          <ac:chgData name="Maxwell Cook" userId="6270a8f4b8f62cae" providerId="LiveId" clId="{554EE395-C155-4842-9381-DC5EFB4929C4}" dt="2024-09-27T22:35:33.132" v="609"/>
          <ac:spMkLst>
            <pc:docMk/>
            <pc:sldMk cId="3595600145" sldId="260"/>
            <ac:spMk id="25" creationId="{26F9646F-7B94-141F-BC34-FE1D2F0A77BE}"/>
          </ac:spMkLst>
        </pc:spChg>
        <pc:picChg chg="add del mod">
          <ac:chgData name="Maxwell Cook" userId="6270a8f4b8f62cae" providerId="LiveId" clId="{554EE395-C155-4842-9381-DC5EFB4929C4}" dt="2024-09-27T21:55:16.903" v="530" actId="478"/>
          <ac:picMkLst>
            <pc:docMk/>
            <pc:sldMk cId="3595600145" sldId="260"/>
            <ac:picMk id="3" creationId="{8A7169AB-312C-C86E-71AC-6E042A5CC489}"/>
          </ac:picMkLst>
        </pc:picChg>
        <pc:picChg chg="add del mod">
          <ac:chgData name="Maxwell Cook" userId="6270a8f4b8f62cae" providerId="LiveId" clId="{554EE395-C155-4842-9381-DC5EFB4929C4}" dt="2024-09-27T21:55:29.137" v="532" actId="478"/>
          <ac:picMkLst>
            <pc:docMk/>
            <pc:sldMk cId="3595600145" sldId="260"/>
            <ac:picMk id="5" creationId="{761CB585-25C8-6BEA-C81A-3507DC3DFCBA}"/>
          </ac:picMkLst>
        </pc:picChg>
        <pc:picChg chg="add del mod">
          <ac:chgData name="Maxwell Cook" userId="6270a8f4b8f62cae" providerId="LiveId" clId="{554EE395-C155-4842-9381-DC5EFB4929C4}" dt="2024-09-27T21:56:11.788" v="534" actId="478"/>
          <ac:picMkLst>
            <pc:docMk/>
            <pc:sldMk cId="3595600145" sldId="260"/>
            <ac:picMk id="7" creationId="{67C1DCAB-DB70-D942-960B-319FF624C490}"/>
          </ac:picMkLst>
        </pc:picChg>
        <pc:picChg chg="add del mod">
          <ac:chgData name="Maxwell Cook" userId="6270a8f4b8f62cae" providerId="LiveId" clId="{554EE395-C155-4842-9381-DC5EFB4929C4}" dt="2024-09-27T22:15:01.551" v="548" actId="478"/>
          <ac:picMkLst>
            <pc:docMk/>
            <pc:sldMk cId="3595600145" sldId="260"/>
            <ac:picMk id="9" creationId="{0A6BEADA-9393-CFE4-EC98-4F2D3ADEA887}"/>
          </ac:picMkLst>
        </pc:picChg>
        <pc:picChg chg="add del mod">
          <ac:chgData name="Maxwell Cook" userId="6270a8f4b8f62cae" providerId="LiveId" clId="{554EE395-C155-4842-9381-DC5EFB4929C4}" dt="2024-09-27T22:31:45.656" v="553" actId="478"/>
          <ac:picMkLst>
            <pc:docMk/>
            <pc:sldMk cId="3595600145" sldId="260"/>
            <ac:picMk id="13" creationId="{81147604-CF2A-A6B3-18BE-D796AC5AEF6B}"/>
          </ac:picMkLst>
        </pc:picChg>
        <pc:picChg chg="add mod">
          <ac:chgData name="Maxwell Cook" userId="6270a8f4b8f62cae" providerId="LiveId" clId="{554EE395-C155-4842-9381-DC5EFB4929C4}" dt="2024-09-27T22:31:59.041" v="557" actId="1076"/>
          <ac:picMkLst>
            <pc:docMk/>
            <pc:sldMk cId="3595600145" sldId="260"/>
            <ac:picMk id="15" creationId="{066C02B9-971E-FA57-CA94-5E1070844F03}"/>
          </ac:picMkLst>
        </pc:picChg>
      </pc:sldChg>
      <pc:sldChg chg="addSp delSp modSp new mod">
        <pc:chgData name="Maxwell Cook" userId="6270a8f4b8f62cae" providerId="LiveId" clId="{554EE395-C155-4842-9381-DC5EFB4929C4}" dt="2024-09-24T15:10:54.594" v="475" actId="1076"/>
        <pc:sldMkLst>
          <pc:docMk/>
          <pc:sldMk cId="2752056671" sldId="261"/>
        </pc:sldMkLst>
        <pc:spChg chg="del">
          <ac:chgData name="Maxwell Cook" userId="6270a8f4b8f62cae" providerId="LiveId" clId="{554EE395-C155-4842-9381-DC5EFB4929C4}" dt="2024-09-24T15:09:58.813" v="460" actId="478"/>
          <ac:spMkLst>
            <pc:docMk/>
            <pc:sldMk cId="2752056671" sldId="261"/>
            <ac:spMk id="2" creationId="{A6591CD6-7629-5C82-7D8B-7B2A348D60E5}"/>
          </ac:spMkLst>
        </pc:spChg>
        <pc:spChg chg="del">
          <ac:chgData name="Maxwell Cook" userId="6270a8f4b8f62cae" providerId="LiveId" clId="{554EE395-C155-4842-9381-DC5EFB4929C4}" dt="2024-09-24T15:10:00.276" v="461" actId="478"/>
          <ac:spMkLst>
            <pc:docMk/>
            <pc:sldMk cId="2752056671" sldId="261"/>
            <ac:spMk id="3" creationId="{5402C812-A622-5C9D-25B1-3C0F906BF421}"/>
          </ac:spMkLst>
        </pc:spChg>
        <pc:spChg chg="add del mod">
          <ac:chgData name="Maxwell Cook" userId="6270a8f4b8f62cae" providerId="LiveId" clId="{554EE395-C155-4842-9381-DC5EFB4929C4}" dt="2024-09-24T15:10:35.402" v="472"/>
          <ac:spMkLst>
            <pc:docMk/>
            <pc:sldMk cId="2752056671" sldId="261"/>
            <ac:spMk id="8" creationId="{872C9E30-9720-5D86-BE60-D7AD620481FA}"/>
          </ac:spMkLst>
        </pc:spChg>
        <pc:spChg chg="add mod">
          <ac:chgData name="Maxwell Cook" userId="6270a8f4b8f62cae" providerId="LiveId" clId="{554EE395-C155-4842-9381-DC5EFB4929C4}" dt="2024-09-24T15:10:54.594" v="475" actId="1076"/>
          <ac:spMkLst>
            <pc:docMk/>
            <pc:sldMk cId="2752056671" sldId="261"/>
            <ac:spMk id="9" creationId="{0716343F-7400-F626-8679-639B2654B7B6}"/>
          </ac:spMkLst>
        </pc:spChg>
        <pc:spChg chg="add mod">
          <ac:chgData name="Maxwell Cook" userId="6270a8f4b8f62cae" providerId="LiveId" clId="{554EE395-C155-4842-9381-DC5EFB4929C4}" dt="2024-09-24T15:10:49.084" v="474" actId="1076"/>
          <ac:spMkLst>
            <pc:docMk/>
            <pc:sldMk cId="2752056671" sldId="261"/>
            <ac:spMk id="10" creationId="{6A25EAB4-6F7E-5A8E-B29B-9ABFC2C5CAE3}"/>
          </ac:spMkLst>
        </pc:spChg>
        <pc:picChg chg="add mod">
          <ac:chgData name="Maxwell Cook" userId="6270a8f4b8f62cae" providerId="LiveId" clId="{554EE395-C155-4842-9381-DC5EFB4929C4}" dt="2024-09-24T15:10:29.890" v="468" actId="1076"/>
          <ac:picMkLst>
            <pc:docMk/>
            <pc:sldMk cId="2752056671" sldId="261"/>
            <ac:picMk id="5" creationId="{BE187B61-DCE0-E6A3-C69A-37142723CA20}"/>
          </ac:picMkLst>
        </pc:picChg>
        <pc:picChg chg="add mod">
          <ac:chgData name="Maxwell Cook" userId="6270a8f4b8f62cae" providerId="LiveId" clId="{554EE395-C155-4842-9381-DC5EFB4929C4}" dt="2024-09-24T15:10:31.193" v="469" actId="1076"/>
          <ac:picMkLst>
            <pc:docMk/>
            <pc:sldMk cId="2752056671" sldId="261"/>
            <ac:picMk id="7" creationId="{FC8A12EB-A1D1-6EF4-D5DD-B6E16167D573}"/>
          </ac:picMkLst>
        </pc:picChg>
      </pc:sldChg>
      <pc:sldChg chg="addSp delSp modSp new mod">
        <pc:chgData name="Maxwell Cook" userId="6270a8f4b8f62cae" providerId="LiveId" clId="{554EE395-C155-4842-9381-DC5EFB4929C4}" dt="2024-09-24T15:15:15.397" v="523" actId="1076"/>
        <pc:sldMkLst>
          <pc:docMk/>
          <pc:sldMk cId="170689159" sldId="262"/>
        </pc:sldMkLst>
        <pc:spChg chg="del">
          <ac:chgData name="Maxwell Cook" userId="6270a8f4b8f62cae" providerId="LiveId" clId="{554EE395-C155-4842-9381-DC5EFB4929C4}" dt="2024-09-24T15:12:34.703" v="477" actId="478"/>
          <ac:spMkLst>
            <pc:docMk/>
            <pc:sldMk cId="170689159" sldId="262"/>
            <ac:spMk id="2" creationId="{C7311625-0E7E-50CA-D67F-13B445AF0A01}"/>
          </ac:spMkLst>
        </pc:spChg>
        <pc:spChg chg="del">
          <ac:chgData name="Maxwell Cook" userId="6270a8f4b8f62cae" providerId="LiveId" clId="{554EE395-C155-4842-9381-DC5EFB4929C4}" dt="2024-09-24T15:12:35.714" v="478" actId="478"/>
          <ac:spMkLst>
            <pc:docMk/>
            <pc:sldMk cId="170689159" sldId="262"/>
            <ac:spMk id="3" creationId="{BF494723-8453-0C42-938A-52CEDF4B23E8}"/>
          </ac:spMkLst>
        </pc:spChg>
        <pc:spChg chg="add mod">
          <ac:chgData name="Maxwell Cook" userId="6270a8f4b8f62cae" providerId="LiveId" clId="{554EE395-C155-4842-9381-DC5EFB4929C4}" dt="2024-09-24T15:14:57.294" v="519" actId="1076"/>
          <ac:spMkLst>
            <pc:docMk/>
            <pc:sldMk cId="170689159" sldId="262"/>
            <ac:spMk id="12" creationId="{1BF8D2CA-7811-F485-42ED-76091400C4F4}"/>
          </ac:spMkLst>
        </pc:spChg>
        <pc:spChg chg="add mod">
          <ac:chgData name="Maxwell Cook" userId="6270a8f4b8f62cae" providerId="LiveId" clId="{554EE395-C155-4842-9381-DC5EFB4929C4}" dt="2024-09-24T15:15:15.397" v="523" actId="1076"/>
          <ac:spMkLst>
            <pc:docMk/>
            <pc:sldMk cId="170689159" sldId="262"/>
            <ac:spMk id="13" creationId="{5469437B-F171-655E-8BBA-43CD3E5E72C3}"/>
          </ac:spMkLst>
        </pc:spChg>
        <pc:spChg chg="add mod">
          <ac:chgData name="Maxwell Cook" userId="6270a8f4b8f62cae" providerId="LiveId" clId="{554EE395-C155-4842-9381-DC5EFB4929C4}" dt="2024-09-24T15:14:49.720" v="517" actId="20577"/>
          <ac:spMkLst>
            <pc:docMk/>
            <pc:sldMk cId="170689159" sldId="262"/>
            <ac:spMk id="14" creationId="{D999CF6F-FFAC-C363-1111-EBE18027666E}"/>
          </ac:spMkLst>
        </pc:spChg>
        <pc:spChg chg="add mod">
          <ac:chgData name="Maxwell Cook" userId="6270a8f4b8f62cae" providerId="LiveId" clId="{554EE395-C155-4842-9381-DC5EFB4929C4}" dt="2024-09-24T15:15:11.461" v="522" actId="20577"/>
          <ac:spMkLst>
            <pc:docMk/>
            <pc:sldMk cId="170689159" sldId="262"/>
            <ac:spMk id="15" creationId="{DA27269F-327F-AC18-E7D5-5567F6F14AF0}"/>
          </ac:spMkLst>
        </pc:spChg>
        <pc:picChg chg="add mod">
          <ac:chgData name="Maxwell Cook" userId="6270a8f4b8f62cae" providerId="LiveId" clId="{554EE395-C155-4842-9381-DC5EFB4929C4}" dt="2024-09-24T15:14:11.129" v="508" actId="1076"/>
          <ac:picMkLst>
            <pc:docMk/>
            <pc:sldMk cId="170689159" sldId="262"/>
            <ac:picMk id="5" creationId="{231B371F-A837-511A-76C5-5BE49C24874D}"/>
          </ac:picMkLst>
        </pc:picChg>
        <pc:picChg chg="add mod">
          <ac:chgData name="Maxwell Cook" userId="6270a8f4b8f62cae" providerId="LiveId" clId="{554EE395-C155-4842-9381-DC5EFB4929C4}" dt="2024-09-24T15:14:15.321" v="509" actId="1076"/>
          <ac:picMkLst>
            <pc:docMk/>
            <pc:sldMk cId="170689159" sldId="262"/>
            <ac:picMk id="7" creationId="{30B5E054-28C3-123C-0C36-D202D6304E09}"/>
          </ac:picMkLst>
        </pc:picChg>
        <pc:picChg chg="add mod">
          <ac:chgData name="Maxwell Cook" userId="6270a8f4b8f62cae" providerId="LiveId" clId="{554EE395-C155-4842-9381-DC5EFB4929C4}" dt="2024-09-24T15:14:09.064" v="507" actId="1076"/>
          <ac:picMkLst>
            <pc:docMk/>
            <pc:sldMk cId="170689159" sldId="262"/>
            <ac:picMk id="9" creationId="{6319A5E7-D2EB-7C97-4306-6DAA371F56D7}"/>
          </ac:picMkLst>
        </pc:picChg>
        <pc:picChg chg="add mod">
          <ac:chgData name="Maxwell Cook" userId="6270a8f4b8f62cae" providerId="LiveId" clId="{554EE395-C155-4842-9381-DC5EFB4929C4}" dt="2024-09-24T15:14:09.064" v="507" actId="1076"/>
          <ac:picMkLst>
            <pc:docMk/>
            <pc:sldMk cId="170689159" sldId="262"/>
            <ac:picMk id="11" creationId="{732F7CC1-F185-2CF5-71ED-36D862F85ADC}"/>
          </ac:picMkLst>
        </pc:picChg>
      </pc:sldChg>
      <pc:sldChg chg="add del">
        <pc:chgData name="Maxwell Cook" userId="6270a8f4b8f62cae" providerId="LiveId" clId="{554EE395-C155-4842-9381-DC5EFB4929C4}" dt="2024-09-27T22:14:57.660" v="547" actId="2696"/>
        <pc:sldMkLst>
          <pc:docMk/>
          <pc:sldMk cId="4197848784" sldId="263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F3B0-FEEA-C84F-88F9-419157A0CF23}" type="datetimeFigureOut">
              <a:rPr lang="en-US" smtClean="0"/>
              <a:t>9/27/24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87B95-DEF7-7644-AEC1-158C77997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1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6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9/27/24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graph of a normal distribution&#10;&#10;Description automatically generated">
            <a:extLst>
              <a:ext uri="{FF2B5EF4-FFF2-40B4-BE49-F238E27FC236}">
                <a16:creationId xmlns:a16="http://schemas.microsoft.com/office/drawing/2014/main" id="{3DE9C70A-1860-9380-0221-FCB51F5B3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985148"/>
            <a:ext cx="3078005" cy="2120602"/>
          </a:xfrm>
          <a:prstGeom prst="rect">
            <a:avLst/>
          </a:prstGeom>
        </p:spPr>
      </p:pic>
      <p:pic>
        <p:nvPicPr>
          <p:cNvPr id="29" name="Picture 28" descr="A graph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E7C839B9-B227-98FC-B537-FCF3E790B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21" y="5985148"/>
            <a:ext cx="3078005" cy="2120602"/>
          </a:xfrm>
          <a:prstGeom prst="rect">
            <a:avLst/>
          </a:prstGeom>
        </p:spPr>
      </p:pic>
      <p:pic>
        <p:nvPicPr>
          <p:cNvPr id="23" name="Picture 2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AAFA56B-EFE2-16ED-D456-C78969834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054" y="3785097"/>
            <a:ext cx="3078005" cy="2058184"/>
          </a:xfrm>
          <a:prstGeom prst="rect">
            <a:avLst/>
          </a:prstGeom>
        </p:spPr>
      </p:pic>
      <p:pic>
        <p:nvPicPr>
          <p:cNvPr id="27" name="Picture 2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54CA17B-1BCA-E74D-8560-CB0FD9CC2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9474" y="3798161"/>
            <a:ext cx="3078005" cy="2058184"/>
          </a:xfrm>
          <a:prstGeom prst="rect">
            <a:avLst/>
          </a:prstGeom>
        </p:spPr>
      </p:pic>
      <p:pic>
        <p:nvPicPr>
          <p:cNvPr id="21" name="Picture 20" descr="A map of denver with a map of the city&#10;&#10;Description automatically generated with medium confidence">
            <a:extLst>
              <a:ext uri="{FF2B5EF4-FFF2-40B4-BE49-F238E27FC236}">
                <a16:creationId xmlns:a16="http://schemas.microsoft.com/office/drawing/2014/main" id="{8BBC46A5-C8E2-2760-661E-3F81F7045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54208" y="177492"/>
            <a:ext cx="2923271" cy="3504650"/>
          </a:xfrm>
          <a:prstGeom prst="rect">
            <a:avLst/>
          </a:prstGeom>
        </p:spPr>
      </p:pic>
      <p:pic>
        <p:nvPicPr>
          <p:cNvPr id="15" name="Picture 14" descr="A map of a city&#10;&#10;Description automatically generated">
            <a:extLst>
              <a:ext uri="{FF2B5EF4-FFF2-40B4-BE49-F238E27FC236}">
                <a16:creationId xmlns:a16="http://schemas.microsoft.com/office/drawing/2014/main" id="{0B328FFA-F4DA-E194-A9FE-15F6EF26C9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521" y="184556"/>
            <a:ext cx="3148479" cy="3458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71FB5-7BFD-85DF-0F9D-9EACA54E105A}"/>
              </a:ext>
            </a:extLst>
          </p:cNvPr>
          <p:cNvSpPr txBox="1"/>
          <p:nvPr/>
        </p:nvSpPr>
        <p:spPr>
          <a:xfrm>
            <a:off x="135945" y="4046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3702C-A806-29CA-993E-A158293515A8}"/>
              </a:ext>
            </a:extLst>
          </p:cNvPr>
          <p:cNvSpPr txBox="1"/>
          <p:nvPr/>
        </p:nvSpPr>
        <p:spPr>
          <a:xfrm>
            <a:off x="3468099" y="61473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FDE2A-E381-1C58-7013-1EB88D311069}"/>
              </a:ext>
            </a:extLst>
          </p:cNvPr>
          <p:cNvSpPr txBox="1"/>
          <p:nvPr/>
        </p:nvSpPr>
        <p:spPr>
          <a:xfrm>
            <a:off x="155476" y="3680666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382E4A-8948-DE8D-EDDC-6319B7BA93A3}"/>
              </a:ext>
            </a:extLst>
          </p:cNvPr>
          <p:cNvSpPr txBox="1"/>
          <p:nvPr/>
        </p:nvSpPr>
        <p:spPr>
          <a:xfrm>
            <a:off x="3317968" y="3680666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7D21FD-62D3-8496-C45D-2B840EA25221}"/>
              </a:ext>
            </a:extLst>
          </p:cNvPr>
          <p:cNvSpPr txBox="1"/>
          <p:nvPr/>
        </p:nvSpPr>
        <p:spPr>
          <a:xfrm>
            <a:off x="155476" y="580921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1DF59-F86A-4D62-BD76-9252EC05C96D}"/>
              </a:ext>
            </a:extLst>
          </p:cNvPr>
          <p:cNvSpPr txBox="1"/>
          <p:nvPr/>
        </p:nvSpPr>
        <p:spPr>
          <a:xfrm>
            <a:off x="3317968" y="580921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</a:t>
            </a:r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941E5E-52AA-3062-C5C3-A97C3EE25AC2}"/>
              </a:ext>
            </a:extLst>
          </p:cNvPr>
          <p:cNvSpPr txBox="1"/>
          <p:nvPr/>
        </p:nvSpPr>
        <p:spPr>
          <a:xfrm>
            <a:off x="877022" y="1525499"/>
            <a:ext cx="381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CN</a:t>
            </a:r>
          </a:p>
        </p:txBody>
      </p:sp>
      <p:pic>
        <p:nvPicPr>
          <p:cNvPr id="15" name="Picture 14" descr="A collage of squares&#10;&#10;Description automatically generated">
            <a:extLst>
              <a:ext uri="{FF2B5EF4-FFF2-40B4-BE49-F238E27FC236}">
                <a16:creationId xmlns:a16="http://schemas.microsoft.com/office/drawing/2014/main" id="{066C02B9-971E-FA57-CA94-5E1070844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9138" y="387350"/>
            <a:ext cx="4635500" cy="72263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37C128-9BBC-D7CF-0A63-84C646A74CC6}"/>
              </a:ext>
            </a:extLst>
          </p:cNvPr>
          <p:cNvSpPr txBox="1"/>
          <p:nvPr/>
        </p:nvSpPr>
        <p:spPr>
          <a:xfrm>
            <a:off x="883434" y="797656"/>
            <a:ext cx="349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30709-584B-C1DC-C598-ED55077E1EEA}"/>
              </a:ext>
            </a:extLst>
          </p:cNvPr>
          <p:cNvSpPr txBox="1"/>
          <p:nvPr/>
        </p:nvSpPr>
        <p:spPr>
          <a:xfrm>
            <a:off x="885229" y="6456193"/>
            <a:ext cx="365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UR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C1F874-F5ED-D3AE-EB7E-45816F55B2A6}"/>
              </a:ext>
            </a:extLst>
          </p:cNvPr>
          <p:cNvSpPr txBox="1"/>
          <p:nvPr/>
        </p:nvSpPr>
        <p:spPr>
          <a:xfrm>
            <a:off x="912481" y="5044288"/>
            <a:ext cx="35137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82AAD1-4680-4EE1-0CC5-13E0455D73D3}"/>
              </a:ext>
            </a:extLst>
          </p:cNvPr>
          <p:cNvSpPr txBox="1"/>
          <p:nvPr/>
        </p:nvSpPr>
        <p:spPr>
          <a:xfrm>
            <a:off x="910686" y="5734605"/>
            <a:ext cx="3225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TL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DDA5A8-E021-97C1-49EF-D8CAEBA63D51}"/>
              </a:ext>
            </a:extLst>
          </p:cNvPr>
          <p:cNvSpPr txBox="1"/>
          <p:nvPr/>
        </p:nvSpPr>
        <p:spPr>
          <a:xfrm>
            <a:off x="912481" y="4322700"/>
            <a:ext cx="33534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CE4A24-62A5-D0FA-7561-C781681E42F7}"/>
              </a:ext>
            </a:extLst>
          </p:cNvPr>
          <p:cNvSpPr txBox="1"/>
          <p:nvPr/>
        </p:nvSpPr>
        <p:spPr>
          <a:xfrm>
            <a:off x="912481" y="3632383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SH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9C6338-3F68-31BD-92DC-EEB5796F7A1D}"/>
              </a:ext>
            </a:extLst>
          </p:cNvPr>
          <p:cNvSpPr txBox="1"/>
          <p:nvPr/>
        </p:nvSpPr>
        <p:spPr>
          <a:xfrm>
            <a:off x="906069" y="2942066"/>
            <a:ext cx="3754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8CF458-5083-55ED-B8A6-488BA09F68B1}"/>
              </a:ext>
            </a:extLst>
          </p:cNvPr>
          <p:cNvSpPr txBox="1"/>
          <p:nvPr/>
        </p:nvSpPr>
        <p:spPr>
          <a:xfrm>
            <a:off x="886640" y="2215816"/>
            <a:ext cx="3626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CS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9259E1-6C80-F087-E7B0-38A8BD954B53}"/>
              </a:ext>
            </a:extLst>
          </p:cNvPr>
          <p:cNvSpPr txBox="1"/>
          <p:nvPr/>
        </p:nvSpPr>
        <p:spPr>
          <a:xfrm>
            <a:off x="885037" y="7146510"/>
            <a:ext cx="3914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WS</a:t>
            </a:r>
          </a:p>
        </p:txBody>
      </p:sp>
    </p:spTree>
    <p:extLst>
      <p:ext uri="{BB962C8B-B14F-4D97-AF65-F5344CB8AC3E}">
        <p14:creationId xmlns:p14="http://schemas.microsoft.com/office/powerpoint/2010/main" val="359560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graph&#10;&#10;Description automatically generated">
            <a:extLst>
              <a:ext uri="{FF2B5EF4-FFF2-40B4-BE49-F238E27FC236}">
                <a16:creationId xmlns:a16="http://schemas.microsoft.com/office/drawing/2014/main" id="{BE187B61-DCE0-E6A3-C69A-37142723C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1183822"/>
            <a:ext cx="5384800" cy="3543300"/>
          </a:xfrm>
          <a:prstGeom prst="rect">
            <a:avLst/>
          </a:prstGeom>
        </p:spPr>
      </p:pic>
      <p:pic>
        <p:nvPicPr>
          <p:cNvPr id="7" name="Picture 6" descr="A graph of blue lines&#10;&#10;Description automatically generated">
            <a:extLst>
              <a:ext uri="{FF2B5EF4-FFF2-40B4-BE49-F238E27FC236}">
                <a16:creationId xmlns:a16="http://schemas.microsoft.com/office/drawing/2014/main" id="{FC8A12EB-A1D1-6EF4-D5DD-B6E16167D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600" y="4727122"/>
            <a:ext cx="5384800" cy="35433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716343F-7400-F626-8679-639B2654B7B6}"/>
              </a:ext>
            </a:extLst>
          </p:cNvPr>
          <p:cNvSpPr txBox="1"/>
          <p:nvPr/>
        </p:nvSpPr>
        <p:spPr>
          <a:xfrm>
            <a:off x="550491" y="1045321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25EAB4-6F7E-5A8E-B29B-9ABFC2C5CAE3}"/>
              </a:ext>
            </a:extLst>
          </p:cNvPr>
          <p:cNvSpPr txBox="1"/>
          <p:nvPr/>
        </p:nvSpPr>
        <p:spPr>
          <a:xfrm>
            <a:off x="550491" y="4588622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2752056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numbers&#10;&#10;Description automatically generated with medium confidence">
            <a:extLst>
              <a:ext uri="{FF2B5EF4-FFF2-40B4-BE49-F238E27FC236}">
                <a16:creationId xmlns:a16="http://schemas.microsoft.com/office/drawing/2014/main" id="{231B371F-A837-511A-76C5-5BE49C2487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669" y="2476822"/>
            <a:ext cx="3312917" cy="1948221"/>
          </a:xfrm>
          <a:prstGeom prst="rect">
            <a:avLst/>
          </a:prstGeom>
        </p:spPr>
      </p:pic>
      <p:pic>
        <p:nvPicPr>
          <p:cNvPr id="7" name="Picture 6" descr="A graph of blue rectangular bars&#10;&#10;Description automatically generated with medium confidence">
            <a:extLst>
              <a:ext uri="{FF2B5EF4-FFF2-40B4-BE49-F238E27FC236}">
                <a16:creationId xmlns:a16="http://schemas.microsoft.com/office/drawing/2014/main" id="{30B5E054-28C3-123C-0C36-D202D6304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2280" y="447322"/>
            <a:ext cx="3357693" cy="1974552"/>
          </a:xfrm>
          <a:prstGeom prst="rect">
            <a:avLst/>
          </a:prstGeom>
        </p:spPr>
      </p:pic>
      <p:pic>
        <p:nvPicPr>
          <p:cNvPr id="9" name="Picture 8" descr="A graph with blue lines&#10;&#10;Description automatically generated">
            <a:extLst>
              <a:ext uri="{FF2B5EF4-FFF2-40B4-BE49-F238E27FC236}">
                <a16:creationId xmlns:a16="http://schemas.microsoft.com/office/drawing/2014/main" id="{6319A5E7-D2EB-7C97-4306-6DAA371F5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414" y="2476822"/>
            <a:ext cx="2888342" cy="1900584"/>
          </a:xfrm>
          <a:prstGeom prst="rect">
            <a:avLst/>
          </a:prstGeom>
        </p:spPr>
      </p:pic>
      <p:pic>
        <p:nvPicPr>
          <p:cNvPr id="11" name="Picture 10" descr="A graph with blue lines&#10;&#10;Description automatically generated">
            <a:extLst>
              <a:ext uri="{FF2B5EF4-FFF2-40B4-BE49-F238E27FC236}">
                <a16:creationId xmlns:a16="http://schemas.microsoft.com/office/drawing/2014/main" id="{732F7CC1-F185-2CF5-71ED-36D862F85A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0414" y="484306"/>
            <a:ext cx="2888342" cy="19005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BF8D2CA-7811-F485-42ED-76091400C4F4}"/>
              </a:ext>
            </a:extLst>
          </p:cNvPr>
          <p:cNvSpPr txBox="1"/>
          <p:nvPr/>
        </p:nvSpPr>
        <p:spPr>
          <a:xfrm>
            <a:off x="230414" y="268261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469437B-F171-655E-8BBA-43CD3E5E72C3}"/>
              </a:ext>
            </a:extLst>
          </p:cNvPr>
          <p:cNvSpPr txBox="1"/>
          <p:nvPr/>
        </p:nvSpPr>
        <p:spPr>
          <a:xfrm>
            <a:off x="3322504" y="268261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99CF6F-FFAC-C363-1111-EBE18027666E}"/>
              </a:ext>
            </a:extLst>
          </p:cNvPr>
          <p:cNvSpPr txBox="1"/>
          <p:nvPr/>
        </p:nvSpPr>
        <p:spPr>
          <a:xfrm>
            <a:off x="207117" y="2283374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A27269F-327F-AC18-E7D5-5567F6F14AF0}"/>
              </a:ext>
            </a:extLst>
          </p:cNvPr>
          <p:cNvSpPr txBox="1"/>
          <p:nvPr/>
        </p:nvSpPr>
        <p:spPr>
          <a:xfrm>
            <a:off x="3322504" y="2283373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170689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graph&#10;&#10;Description automatically generated">
            <a:extLst>
              <a:ext uri="{FF2B5EF4-FFF2-40B4-BE49-F238E27FC236}">
                <a16:creationId xmlns:a16="http://schemas.microsoft.com/office/drawing/2014/main" id="{15884C10-2672-531F-8A02-C2152D7B1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4" y="4342300"/>
            <a:ext cx="3156855" cy="2737061"/>
          </a:xfrm>
          <a:prstGeom prst="rect">
            <a:avLst/>
          </a:prstGeom>
        </p:spPr>
      </p:pic>
      <p:pic>
        <p:nvPicPr>
          <p:cNvPr id="13" name="Picture 12" descr="A colorful squares with numbers&#10;&#10;Description automatically generated with medium confidence">
            <a:extLst>
              <a:ext uri="{FF2B5EF4-FFF2-40B4-BE49-F238E27FC236}">
                <a16:creationId xmlns:a16="http://schemas.microsoft.com/office/drawing/2014/main" id="{60D472FF-588A-4F70-CCC9-4FE1DACA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3" y="1304556"/>
            <a:ext cx="3184172" cy="27607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F88CEC-5903-9028-EA33-05B4E0AA5DD8}"/>
              </a:ext>
            </a:extLst>
          </p:cNvPr>
          <p:cNvSpPr txBox="1"/>
          <p:nvPr/>
        </p:nvSpPr>
        <p:spPr>
          <a:xfrm rot="16200000">
            <a:off x="-469358" y="2561819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Washington, D.C.</a:t>
            </a:r>
          </a:p>
        </p:txBody>
      </p:sp>
      <p:pic>
        <p:nvPicPr>
          <p:cNvPr id="16" name="Picture 15" descr="A red and blue squares with numbers&#10;&#10;Description automatically generated">
            <a:extLst>
              <a:ext uri="{FF2B5EF4-FFF2-40B4-BE49-F238E27FC236}">
                <a16:creationId xmlns:a16="http://schemas.microsoft.com/office/drawing/2014/main" id="{DD19B347-7909-96F9-A002-91CCE9BCA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286" y="1304557"/>
            <a:ext cx="3184171" cy="27607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3AB9B9-751B-AB69-F4FC-4A89A8104F6F}"/>
              </a:ext>
            </a:extLst>
          </p:cNvPr>
          <p:cNvSpPr txBox="1"/>
          <p:nvPr/>
        </p:nvSpPr>
        <p:spPr>
          <a:xfrm>
            <a:off x="32463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E0C847-CE14-1282-4D4A-47AF92302FDB}"/>
              </a:ext>
            </a:extLst>
          </p:cNvPr>
          <p:cNvSpPr txBox="1"/>
          <p:nvPr/>
        </p:nvSpPr>
        <p:spPr>
          <a:xfrm>
            <a:off x="3304399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pic>
        <p:nvPicPr>
          <p:cNvPr id="21" name="Picture 20" descr="A colorful grid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38806E75-17C1-F093-BDF4-24FFF999F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3" y="4318616"/>
            <a:ext cx="3184172" cy="27607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2814C13-957C-E7FF-4880-4929A547FC47}"/>
              </a:ext>
            </a:extLst>
          </p:cNvPr>
          <p:cNvSpPr txBox="1"/>
          <p:nvPr/>
        </p:nvSpPr>
        <p:spPr>
          <a:xfrm rot="16200000">
            <a:off x="-465196" y="5550657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Denver, Colorado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F41D63-CB55-3EAA-867D-3D7485BAD967}"/>
              </a:ext>
            </a:extLst>
          </p:cNvPr>
          <p:cNvSpPr txBox="1"/>
          <p:nvPr/>
        </p:nvSpPr>
        <p:spPr>
          <a:xfrm>
            <a:off x="32463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0DBA2D-2461-E9BE-451C-C51DC823A9BD}"/>
              </a:ext>
            </a:extLst>
          </p:cNvPr>
          <p:cNvSpPr txBox="1"/>
          <p:nvPr/>
        </p:nvSpPr>
        <p:spPr>
          <a:xfrm>
            <a:off x="3304399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E49F81-646B-180A-B6CA-BEDA67147E1E}"/>
              </a:ext>
            </a:extLst>
          </p:cNvPr>
          <p:cNvSpPr txBox="1"/>
          <p:nvPr/>
        </p:nvSpPr>
        <p:spPr>
          <a:xfrm>
            <a:off x="246223" y="165449"/>
            <a:ext cx="2537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Supplementary Figure 1</a:t>
            </a:r>
          </a:p>
        </p:txBody>
      </p:sp>
    </p:spTree>
    <p:extLst>
      <p:ext uri="{BB962C8B-B14F-4D97-AF65-F5344CB8AC3E}">
        <p14:creationId xmlns:p14="http://schemas.microsoft.com/office/powerpoint/2010/main" val="2609532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3BE122-B945-D67D-5724-71724FC5FE34}"/>
              </a:ext>
            </a:extLst>
          </p:cNvPr>
          <p:cNvSpPr txBox="1"/>
          <p:nvPr/>
        </p:nvSpPr>
        <p:spPr>
          <a:xfrm>
            <a:off x="246223" y="165449"/>
            <a:ext cx="2537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Supplementary Figure 1</a:t>
            </a:r>
          </a:p>
        </p:txBody>
      </p:sp>
      <p:pic>
        <p:nvPicPr>
          <p:cNvPr id="6" name="Picture 5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67A23756-B1AF-CE73-B2F3-4B367EE30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223" y="4494752"/>
            <a:ext cx="3340182" cy="2768600"/>
          </a:xfrm>
          <a:prstGeom prst="rect">
            <a:avLst/>
          </a:prstGeom>
        </p:spPr>
      </p:pic>
      <p:pic>
        <p:nvPicPr>
          <p:cNvPr id="8" name="Picture 7" descr="A chart of a number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58347EF-08EB-150B-D3EF-2A2C04071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3" y="1410749"/>
            <a:ext cx="3340182" cy="2768600"/>
          </a:xfrm>
          <a:prstGeom prst="rect">
            <a:avLst/>
          </a:prstGeom>
        </p:spPr>
      </p:pic>
      <p:pic>
        <p:nvPicPr>
          <p:cNvPr id="10" name="Picture 9" descr="A chart with numbers and a number on it&#10;&#10;Description automatically generated with medium confidence">
            <a:extLst>
              <a:ext uri="{FF2B5EF4-FFF2-40B4-BE49-F238E27FC236}">
                <a16:creationId xmlns:a16="http://schemas.microsoft.com/office/drawing/2014/main" id="{FD003395-92C0-1388-EA97-14846A01E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405" y="4287213"/>
            <a:ext cx="2950214" cy="297613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7E090C-A9C0-6659-C891-415CC0E1D392}"/>
              </a:ext>
            </a:extLst>
          </p:cNvPr>
          <p:cNvSpPr txBox="1"/>
          <p:nvPr/>
        </p:nvSpPr>
        <p:spPr>
          <a:xfrm rot="16200000">
            <a:off x="-469358" y="2561819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Washington, D.C.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7D167-CD10-4AF3-50EE-D7BA073949D3}"/>
              </a:ext>
            </a:extLst>
          </p:cNvPr>
          <p:cNvSpPr txBox="1"/>
          <p:nvPr/>
        </p:nvSpPr>
        <p:spPr>
          <a:xfrm rot="16200000">
            <a:off x="-469358" y="5652172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Denver, Colorado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2C14C-253C-AE22-43F2-37C6FCFE9AE4}"/>
              </a:ext>
            </a:extLst>
          </p:cNvPr>
          <p:cNvSpPr txBox="1"/>
          <p:nvPr/>
        </p:nvSpPr>
        <p:spPr>
          <a:xfrm>
            <a:off x="1529829" y="1113006"/>
            <a:ext cx="77296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Resnet-18</a:t>
            </a:r>
          </a:p>
        </p:txBody>
      </p:sp>
      <p:pic>
        <p:nvPicPr>
          <p:cNvPr id="15" name="Picture 14" descr="A chart with numbers and a graph&#10;&#10;Description automatically generated with medium confidence">
            <a:extLst>
              <a:ext uri="{FF2B5EF4-FFF2-40B4-BE49-F238E27FC236}">
                <a16:creationId xmlns:a16="http://schemas.microsoft.com/office/drawing/2014/main" id="{95D8B66F-FAFA-DE3B-44B2-73E0E50F7E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6405" y="1159293"/>
            <a:ext cx="3025373" cy="302005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FEABCF5-B755-DFBA-E927-AFD6753919A6}"/>
              </a:ext>
            </a:extLst>
          </p:cNvPr>
          <p:cNvSpPr txBox="1"/>
          <p:nvPr/>
        </p:nvSpPr>
        <p:spPr>
          <a:xfrm>
            <a:off x="4555204" y="111300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Arial" panose="020B0604020202020204" pitchFamily="34" charset="0"/>
                <a:cs typeface="Arial" panose="020B0604020202020204" pitchFamily="34" charset="0"/>
              </a:rPr>
              <a:t>XGBoost</a:t>
            </a:r>
            <a:endParaRPr 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919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18E3287-C23F-F3B0-3A3A-A470A2E7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8" y="1588501"/>
            <a:ext cx="5147860" cy="3130456"/>
          </a:xfrm>
          <a:prstGeom prst="rect">
            <a:avLst/>
          </a:prstGeom>
        </p:spPr>
      </p:pic>
      <p:pic>
        <p:nvPicPr>
          <p:cNvPr id="9" name="Picture 8" descr="A graph of blue and white lines&#10;&#10;Description automatically generated with medium confidence">
            <a:extLst>
              <a:ext uri="{FF2B5EF4-FFF2-40B4-BE49-F238E27FC236}">
                <a16:creationId xmlns:a16="http://schemas.microsoft.com/office/drawing/2014/main" id="{3888B632-8D26-5890-E2D6-04859239E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06" y="4718957"/>
            <a:ext cx="5262524" cy="31435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3F28E-6CEF-169D-A4A9-164D27DF38D7}"/>
              </a:ext>
            </a:extLst>
          </p:cNvPr>
          <p:cNvSpPr txBox="1"/>
          <p:nvPr/>
        </p:nvSpPr>
        <p:spPr>
          <a:xfrm>
            <a:off x="855070" y="140072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4F145-A8A2-A078-D5B9-66A777C6E021}"/>
              </a:ext>
            </a:extLst>
          </p:cNvPr>
          <p:cNvSpPr txBox="1"/>
          <p:nvPr/>
        </p:nvSpPr>
        <p:spPr>
          <a:xfrm>
            <a:off x="855070" y="448976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2423</TotalTime>
  <Words>92</Words>
  <Application>Microsoft Macintosh PowerPoint</Application>
  <PresentationFormat>Custom</PresentationFormat>
  <Paragraphs>38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2024-09-28T00:55:06Z</dcterms:modified>
</cp:coreProperties>
</file>

<file path=docProps/thumbnail.jpeg>
</file>